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a03b4a586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a03b4a586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03b4a586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a03b4a586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a03b4a586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a03b4a586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a03b4a586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a03b4a586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a03b4a586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a03b4a586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03b4a586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a03b4a586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a03b4a58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a03b4a58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a03b4a586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a03b4a586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a03b4a586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a03b4a586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a03b4a586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a03b4a586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a03b4a586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a03b4a586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a03b4a586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a03b4a586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03b4a586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a03b4a586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November 5</a:t>
            </a:r>
            <a:r>
              <a:rPr lang="en-GB"/>
              <a:t> Update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Possible Generalization?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Count all possible combinations of frequencies, and change V</a:t>
            </a:r>
            <a:r>
              <a:rPr baseline="-25000" lang="en-GB"/>
              <a:t>+</a:t>
            </a:r>
            <a:r>
              <a:rPr lang="en-GB"/>
              <a:t> and V</a:t>
            </a:r>
            <a:r>
              <a:rPr baseline="-25000" lang="en-GB"/>
              <a:t>-</a:t>
            </a:r>
            <a:r>
              <a:rPr lang="en-GB"/>
              <a:t> depending on encoding gate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With R</a:t>
            </a:r>
            <a:r>
              <a:rPr baseline="-25000" lang="en-GB"/>
              <a:t>z</a:t>
            </a:r>
            <a:r>
              <a:rPr lang="en-GB"/>
              <a:t>, H, CNOT we can represent any gate so can convert it into those gates with R</a:t>
            </a:r>
            <a:r>
              <a:rPr baseline="-25000" lang="en-GB"/>
              <a:t>z</a:t>
            </a:r>
            <a:r>
              <a:rPr lang="en-GB"/>
              <a:t> being encoding and H, CNOT being fixed gates.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 Dimensional Probability Book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Convex Combination and Convex Hull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Caratheodory and Approximate Caratheodory Theorem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Covering polytopes by balls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MyCase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Things to do</a:t>
            </a:r>
            <a:endParaRPr/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Read books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Reorganize notes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MyCase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PhD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Give more detail for generalization idea and send it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63" y="2072325"/>
            <a:ext cx="8677275" cy="1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Calculation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50" y="1806419"/>
            <a:ext cx="8832299" cy="1112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Calculation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0" l="0" r="1419" t="0"/>
          <a:stretch/>
        </p:blipFill>
        <p:spPr>
          <a:xfrm>
            <a:off x="0" y="1290925"/>
            <a:ext cx="9013825" cy="327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Calculation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50" y="1222875"/>
            <a:ext cx="8832301" cy="107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Calculation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938" y="2257149"/>
            <a:ext cx="7804149" cy="28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5013" y="1094513"/>
            <a:ext cx="5133975" cy="108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650" y="1136863"/>
            <a:ext cx="8391750" cy="286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385" y="0"/>
            <a:ext cx="857722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3328"/>
            <a:ext cx="9143999" cy="4436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